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7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5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6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2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0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4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0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4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6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DC3B-7364-4645-8732-AA5F15F1DF4C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455F-FF32-4976-8BDA-5BB58E88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7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Test…Are You Ready?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5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probability that you will roll three 4’s given that you have already rolled one 4?</a:t>
            </a:r>
          </a:p>
        </p:txBody>
      </p:sp>
    </p:spTree>
    <p:extLst>
      <p:ext uri="{BB962C8B-B14F-4D97-AF65-F5344CB8AC3E}">
        <p14:creationId xmlns:p14="http://schemas.microsoft.com/office/powerpoint/2010/main" val="354270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the sets below, what is C’?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 = {1, 2, 3, 4, 5, 6}		A = {2, 4, 6}		C = {4, 5, 6}</a:t>
            </a:r>
          </a:p>
        </p:txBody>
      </p:sp>
    </p:spTree>
    <p:extLst>
      <p:ext uri="{BB962C8B-B14F-4D97-AF65-F5344CB8AC3E}">
        <p14:creationId xmlns:p14="http://schemas.microsoft.com/office/powerpoint/2010/main" val="173328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the sets below, draw a </a:t>
                </a:r>
                <a:r>
                  <a:rPr lang="en-US" dirty="0" err="1"/>
                  <a:t>venn</a:t>
                </a:r>
                <a:r>
                  <a:rPr lang="en-US" dirty="0"/>
                  <a:t> diagram to represent A – 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C)’.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 = {1, 2, 3, 4, 5, 6}		A = {2, 4, 6}		C = {4, 5, 6}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58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standard deck of cards, what is the probability that you will select a jack or a heart?</a:t>
            </a:r>
          </a:p>
        </p:txBody>
      </p:sp>
    </p:spTree>
    <p:extLst>
      <p:ext uri="{BB962C8B-B14F-4D97-AF65-F5344CB8AC3E}">
        <p14:creationId xmlns:p14="http://schemas.microsoft.com/office/powerpoint/2010/main" val="286872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two six sided number cubes, what is the probability that you will roll a sum of 5 or higher and an even number?</a:t>
            </a:r>
          </a:p>
        </p:txBody>
      </p:sp>
    </p:spTree>
    <p:extLst>
      <p:ext uri="{BB962C8B-B14F-4D97-AF65-F5344CB8AC3E}">
        <p14:creationId xmlns:p14="http://schemas.microsoft.com/office/powerpoint/2010/main" val="207961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bag of marbles with 4 red, 3 blue, and 2 yellow, what is the probability that you will be holding 2 blue marbles and a red marble in your hand if you draw one marble at a time?</a:t>
            </a:r>
          </a:p>
        </p:txBody>
      </p:sp>
    </p:spTree>
    <p:extLst>
      <p:ext uri="{BB962C8B-B14F-4D97-AF65-F5344CB8AC3E}">
        <p14:creationId xmlns:p14="http://schemas.microsoft.com/office/powerpoint/2010/main" val="321784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a standard deck of cards, what is P(red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Jack)?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39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a standard deck of cards, what is P(red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Jack)?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1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probability that you will select someone who is for the policy given that they are between the ages of 18 – 27?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106822"/>
            <a:ext cx="112109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4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you have a square inscribed inside a circle that has a radius of 10 units.  What is the probability that you will select a point that is inside the square?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04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that the probability of selecting a blonde is 0.3.  The probability of selecting a blonde athlete is 0.1.  What is the probability that you will select an athlete given that the person you have selected is blonde? 50% of the population is neither blonde nor an athlete.</a:t>
            </a:r>
          </a:p>
        </p:txBody>
      </p:sp>
    </p:spTree>
    <p:extLst>
      <p:ext uri="{BB962C8B-B14F-4D97-AF65-F5344CB8AC3E}">
        <p14:creationId xmlns:p14="http://schemas.microsoft.com/office/powerpoint/2010/main" val="422515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338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Probability Test…Are You Ready?</vt:lpstr>
      <vt:lpstr>#1</vt:lpstr>
      <vt:lpstr>#2</vt:lpstr>
      <vt:lpstr>#3</vt:lpstr>
      <vt:lpstr>#4</vt:lpstr>
      <vt:lpstr>#5</vt:lpstr>
      <vt:lpstr>#5</vt:lpstr>
      <vt:lpstr>#6</vt:lpstr>
      <vt:lpstr>#7</vt:lpstr>
      <vt:lpstr>#8</vt:lpstr>
      <vt:lpstr>#9</vt:lpstr>
      <vt:lpstr>#10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Test…Are You Ready?</dc:title>
  <dc:creator>Jamie Gabel</dc:creator>
  <cp:lastModifiedBy>Brian O'Dell</cp:lastModifiedBy>
  <cp:revision>5</cp:revision>
  <dcterms:created xsi:type="dcterms:W3CDTF">2016-03-30T09:36:38Z</dcterms:created>
  <dcterms:modified xsi:type="dcterms:W3CDTF">2019-11-01T14:46:48Z</dcterms:modified>
</cp:coreProperties>
</file>